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2"/>
    <p:sldId id="271" r:id="rId3"/>
    <p:sldId id="266" r:id="rId4"/>
    <p:sldId id="273" r:id="rId5"/>
    <p:sldId id="257" r:id="rId6"/>
    <p:sldId id="272" r:id="rId7"/>
    <p:sldId id="259" r:id="rId8"/>
    <p:sldId id="267" r:id="rId9"/>
    <p:sldId id="264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A9097-6956-42FC-9E67-D70EB36148F6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3D66A-587C-4480-820C-5EF93FE543F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3D66A-587C-4480-820C-5EF93FE543FB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A2134-BFCE-4AE3-8F84-3332D18A02EF}" type="datetimeFigureOut">
              <a:rPr lang="en-GB" smtClean="0"/>
              <a:pPr/>
              <a:t>22/09/2010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E8C81-833C-4F8B-BF6A-D386147C65A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boriginalartonline.com/aboriginalpainting/balgo.php?type=10&amp;local=14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2.jpeg"/><Relationship Id="rId10" Type="http://schemas.openxmlformats.org/officeDocument/2006/relationships/image" Target="../media/image6.jpeg"/><Relationship Id="rId4" Type="http://schemas.openxmlformats.org/officeDocument/2006/relationships/hyperlink" Target="http://www.aboriginalartonline.com/aboriginalpainting/ikuntji.php?type=10&amp;local=19" TargetMode="Externa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bel Bibby\Desktop\Sanders 2010-2011\Art\Project Archive\year 7 Aborigine\aboriginal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39199" y="-1274791"/>
            <a:ext cx="6893592" cy="937199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764704"/>
            <a:ext cx="468052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Batang" pitchFamily="18" charset="-127"/>
                <a:ea typeface="Batang" pitchFamily="18" charset="-127"/>
              </a:rPr>
              <a:t>Aboriginal Art</a:t>
            </a:r>
            <a:endParaRPr lang="en-GB" sz="4800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99792" y="2132856"/>
            <a:ext cx="439248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Indigenous Australian art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  <p:pic>
        <p:nvPicPr>
          <p:cNvPr id="6146" name="Picture 2" descr="C:\Users\Mabel Bibby\Desktop\Sanders 2010-2011\Art\Project Archive\year 7 Aborigine\aboriginal\abo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46000"/>
            <a:ext cx="5040560" cy="57930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Users\Mabel Bibby\Desktop\Sanders 2010-2011\Art\Project Archive\year 7 Aborigine\aboriginal\abo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412776"/>
            <a:ext cx="3834817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  <p:pic>
        <p:nvPicPr>
          <p:cNvPr id="8194" name="Picture 2" descr="C:\Users\Mabel Bibby\Desktop\Sanders 2010-2011\Art\Project Archive\year 7 Aborigine\aboriginal\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7940" y="256044"/>
            <a:ext cx="5070524" cy="6269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23528" y="1412776"/>
            <a:ext cx="316835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Aborigines use their Art as a way to tell stories.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620688"/>
            <a:ext cx="228594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The Dream Time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bel Bibby\Desktop\Sanders 2010-2011\Art\Project Archive\year 7 Aborigine\aboriginal\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011209" y="-1274791"/>
            <a:ext cx="6893592" cy="9371990"/>
          </a:xfrm>
          <a:prstGeom prst="rect">
            <a:avLst/>
          </a:prstGeom>
          <a:noFill/>
        </p:spPr>
      </p:pic>
      <p:pic>
        <p:nvPicPr>
          <p:cNvPr id="10242" name="Picture 2" descr="Ikuntji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0482"/>
            <a:ext cx="2088232" cy="3262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4" name="Picture 4" descr="Balgo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5939431" y="3716311"/>
            <a:ext cx="2233689" cy="33843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6" name="Picture 6" descr="http://67.222.56.248/shop/shimages/pa559s.jpg">
            <a:hlinkClick r:id="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611487"/>
            <a:ext cx="3096344" cy="23854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8" name="Picture 8" descr="http://67.222.56.248/shop/shimages/pa085s.jpg">
            <a:hlinkClick r:id="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3143197"/>
            <a:ext cx="2016224" cy="34541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50" name="Picture 10" descr="http://67.222.56.248/shop/shimages/pa821s.jpg">
            <a:hlinkClick r:id="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157992"/>
            <a:ext cx="2084437" cy="2766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52" name="Picture 12" descr="http://67.222.56.248/shop/shimages/pa81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28184" y="188640"/>
            <a:ext cx="2448272" cy="37634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2195736" y="25460"/>
            <a:ext cx="424847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Indigenous Australian art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bel Bibby\Desktop\Sanders 2010-2011\Art\Project Archive\year 7 Aborigine\aboriginal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39199" y="-1274791"/>
            <a:ext cx="6893592" cy="937199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548680"/>
            <a:ext cx="770569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Where in the world does Aboriginal Art originate?</a:t>
            </a:r>
            <a:endParaRPr lang="en-GB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1547664" y="2276872"/>
            <a:ext cx="6552728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800" b="1" dirty="0" smtClean="0"/>
              <a:t>Indigenous Australian art</a:t>
            </a:r>
            <a:r>
              <a:rPr lang="en-GB" sz="2800" dirty="0" smtClean="0"/>
              <a:t> (also known as </a:t>
            </a:r>
            <a:r>
              <a:rPr lang="en-GB" sz="2800" b="1" dirty="0" smtClean="0"/>
              <a:t>Aboriginal art</a:t>
            </a:r>
            <a:r>
              <a:rPr lang="en-GB" sz="2800" dirty="0" smtClean="0"/>
              <a:t>) is art made by Indigenous Australians.  </a:t>
            </a:r>
          </a:p>
        </p:txBody>
      </p:sp>
      <p:sp>
        <p:nvSpPr>
          <p:cNvPr id="5" name="Rectangle 4"/>
          <p:cNvSpPr/>
          <p:nvPr/>
        </p:nvSpPr>
        <p:spPr>
          <a:xfrm>
            <a:off x="2357422" y="4000504"/>
            <a:ext cx="4572000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n-GB" b="1" dirty="0" smtClean="0"/>
              <a:t>Indigenous peoples</a:t>
            </a:r>
            <a:r>
              <a:rPr lang="en-GB" dirty="0" smtClean="0"/>
              <a:t> are </a:t>
            </a:r>
            <a:r>
              <a:rPr lang="en-GB" dirty="0" smtClean="0"/>
              <a:t>people who first settled on the land and before Western cultures arrived.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  <p:pic>
        <p:nvPicPr>
          <p:cNvPr id="28676" name="Picture 4" descr="http://kyleabaker.com/wp-content/uploads/2008/06/wallpaper-world-map-2006-larg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807" y="0"/>
            <a:ext cx="8252633" cy="4581128"/>
          </a:xfrm>
          <a:prstGeom prst="rect">
            <a:avLst/>
          </a:prstGeom>
          <a:noFill/>
        </p:spPr>
      </p:pic>
      <p:pic>
        <p:nvPicPr>
          <p:cNvPr id="5" name="Picture 2" descr="http://www.aboriginalartonline.com/regions/rimages/ma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645024"/>
            <a:ext cx="2952328" cy="28929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  <p:pic>
        <p:nvPicPr>
          <p:cNvPr id="5122" name="Picture 2" descr="C:\Users\Mabel Bibby\Desktop\Sanders 2010-2011\Art\Project Archive\year 7 Aborigine\aboriginal\ab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637617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99592" y="332656"/>
            <a:ext cx="46805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What are the people like?</a:t>
            </a:r>
            <a:endParaRPr lang="en-GB" dirty="0"/>
          </a:p>
        </p:txBody>
      </p:sp>
      <p:pic>
        <p:nvPicPr>
          <p:cNvPr id="5" name="Picture 2" descr="http://img.search.com/thumb/b/be/Bathurst_Island_men.jpg/300px-Bathurst_Island_m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08720"/>
            <a:ext cx="3608888" cy="27668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http://www.aboriginalartstore.com.au/photos/aboriginal_music_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789040"/>
            <a:ext cx="3672408" cy="27587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339752" y="260648"/>
            <a:ext cx="410445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Aboriginal Art Work</a:t>
            </a: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1763688" y="2276872"/>
            <a:ext cx="5310336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 smtClean="0"/>
              <a:t>Aboriginal Art covers a wide medium including painting on leaves, wood carving, rock carving, sculpture, sand painting and ceremonial clothing, as well as artistic decorations found on weaponry and also tools. </a:t>
            </a:r>
          </a:p>
          <a:p>
            <a:endParaRPr lang="en-GB" sz="2400" dirty="0"/>
          </a:p>
          <a:p>
            <a:r>
              <a:rPr lang="en-GB" sz="2400" dirty="0" smtClean="0"/>
              <a:t>Contemporary art by Aboriginal Australians based on traditional culture.</a:t>
            </a:r>
          </a:p>
          <a:p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bel Bibby\Desktop\Sanders 2010-2011\Art\Project Archive\year 7 Aborigine\aboriginal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39199" y="-1274791"/>
            <a:ext cx="6893592" cy="9371990"/>
          </a:xfrm>
          <a:prstGeom prst="rect">
            <a:avLst/>
          </a:prstGeom>
          <a:noFill/>
        </p:spPr>
      </p:pic>
      <p:pic>
        <p:nvPicPr>
          <p:cNvPr id="3075" name="Picture 3" descr="C:\Users\Mabel Bibby\Desktop\Sanders 2010-2011\Art\Project Archive\year 7 Aborigine\aboriginal\abo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888432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Users\Mabel Bibby\Desktop\Sanders 2010-2011\Art\Project Archive\year 7 Aborigine\aboriginal\Ab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4210100" cy="3217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6" y="476672"/>
            <a:ext cx="34735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What does their art work look like?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4077072"/>
            <a:ext cx="3799758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What can you see? (subject)</a:t>
            </a:r>
          </a:p>
          <a:p>
            <a:endParaRPr lang="en-GB" dirty="0"/>
          </a:p>
          <a:p>
            <a:r>
              <a:rPr lang="en-GB" dirty="0" smtClean="0"/>
              <a:t>What shapes are used? ( any pattern?)</a:t>
            </a:r>
          </a:p>
          <a:p>
            <a:endParaRPr lang="en-GB" dirty="0"/>
          </a:p>
          <a:p>
            <a:r>
              <a:rPr lang="en-GB" dirty="0" smtClean="0"/>
              <a:t>What colours are used?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bel Bibby\Desktop\Sanders 2010-2011\Art\Project Archive\year 7 Aborigine\aboriginal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39199" y="-1274791"/>
            <a:ext cx="6893592" cy="9371990"/>
          </a:xfrm>
          <a:prstGeom prst="rect">
            <a:avLst/>
          </a:prstGeom>
          <a:noFill/>
        </p:spPr>
      </p:pic>
      <p:pic>
        <p:nvPicPr>
          <p:cNvPr id="9218" name="Picture 2" descr="C:\Users\Mabel Bibby\Desktop\Sanders 2010-2011\Art\Project Archive\year 7 Aborigine\aboriginal\19.jpg"/>
          <p:cNvPicPr>
            <a:picLocks noChangeAspect="1" noChangeArrowheads="1"/>
          </p:cNvPicPr>
          <p:nvPr/>
        </p:nvPicPr>
        <p:blipFill>
          <a:blip r:embed="rId3" cstate="print"/>
          <a:srcRect b="66416"/>
          <a:stretch>
            <a:fillRect/>
          </a:stretch>
        </p:blipFill>
        <p:spPr bwMode="auto">
          <a:xfrm>
            <a:off x="2051720" y="404664"/>
            <a:ext cx="5522912" cy="2665760"/>
          </a:xfrm>
          <a:prstGeom prst="rect">
            <a:avLst/>
          </a:prstGeom>
          <a:noFill/>
        </p:spPr>
      </p:pic>
      <p:pic>
        <p:nvPicPr>
          <p:cNvPr id="9219" name="Picture 3" descr="C:\Users\Mabel Bibby\Desktop\Sanders 2010-2011\Art\Project Archive\year 7 Aborigine\aboriginal\19.jpg"/>
          <p:cNvPicPr>
            <a:picLocks noChangeAspect="1" noChangeArrowheads="1"/>
          </p:cNvPicPr>
          <p:nvPr/>
        </p:nvPicPr>
        <p:blipFill>
          <a:blip r:embed="rId4" cstate="print"/>
          <a:srcRect l="2608" t="38102" r="53063" b="43754"/>
          <a:stretch>
            <a:fillRect/>
          </a:stretch>
        </p:blipFill>
        <p:spPr bwMode="auto">
          <a:xfrm>
            <a:off x="395537" y="3429000"/>
            <a:ext cx="4896543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0" name="Picture 4" descr="C:\Users\Mabel Bibby\Desktop\Sanders 2010-2011\Art\Project Archive\year 7 Aborigine\aboriginal\20.jpg"/>
          <p:cNvPicPr>
            <a:picLocks noChangeAspect="1" noChangeArrowheads="1"/>
          </p:cNvPicPr>
          <p:nvPr/>
        </p:nvPicPr>
        <p:blipFill>
          <a:blip r:embed="rId5" cstate="print"/>
          <a:srcRect l="869" t="9814" r="2707" b="43841"/>
          <a:stretch>
            <a:fillRect/>
          </a:stretch>
        </p:blipFill>
        <p:spPr bwMode="auto">
          <a:xfrm>
            <a:off x="5004048" y="3356993"/>
            <a:ext cx="388843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635896" y="2852936"/>
            <a:ext cx="33843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el Bibby\Desktop\Sanders 2010-2011\Art\Project Archive\year 7 Aborigine\aboriginal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068" y="-1125440"/>
            <a:ext cx="6858000" cy="9108877"/>
          </a:xfrm>
          <a:prstGeom prst="rect">
            <a:avLst/>
          </a:prstGeom>
          <a:noFill/>
        </p:spPr>
      </p:pic>
      <p:pic>
        <p:nvPicPr>
          <p:cNvPr id="4098" name="Picture 2" descr="C:\Users\Mabel Bibby\Desktop\Sanders 2010-2011\Art\Project Archive\year 7 Aborigine\aboriginal\abo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429" y="260648"/>
            <a:ext cx="4512905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Mabel Bibby\Desktop\Sanders 2010-2011\Art\Project Archive\year 7 Aborigine\aboriginal\panhan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3" y="1628800"/>
            <a:ext cx="4032448" cy="49244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4365104"/>
            <a:ext cx="2520280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Many works contain a pattern made up of small dots.</a:t>
            </a:r>
          </a:p>
          <a:p>
            <a:endParaRPr lang="en-GB" dirty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Patterns are often repeated in the same design.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171</Words>
  <Application>Microsoft Office PowerPoint</Application>
  <PresentationFormat>On-screen Show (4:3)</PresentationFormat>
  <Paragraphs>23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Mabel Bibby</dc:creator>
  <cp:lastModifiedBy>mbibby1</cp:lastModifiedBy>
  <cp:revision>48</cp:revision>
  <dcterms:created xsi:type="dcterms:W3CDTF">2010-09-21T19:05:06Z</dcterms:created>
  <dcterms:modified xsi:type="dcterms:W3CDTF">2010-09-22T15:54:59Z</dcterms:modified>
</cp:coreProperties>
</file>